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4" r:id="rId2"/>
    <p:sldId id="256" r:id="rId3"/>
    <p:sldId id="261" r:id="rId4"/>
    <p:sldId id="257" r:id="rId5"/>
    <p:sldId id="262" r:id="rId6"/>
    <p:sldId id="258" r:id="rId7"/>
    <p:sldId id="263" r:id="rId8"/>
    <p:sldId id="259" r:id="rId9"/>
    <p:sldId id="260" r:id="rId10"/>
    <p:sldId id="264" r:id="rId11"/>
    <p:sldId id="265" r:id="rId12"/>
    <p:sldId id="266" r:id="rId13"/>
    <p:sldId id="267" r:id="rId14"/>
    <p:sldId id="268" r:id="rId15"/>
    <p:sldId id="269" r:id="rId16"/>
    <p:sldId id="271" r:id="rId17"/>
    <p:sldId id="270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E2005B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EBBB5-9CE3-414C-B726-042A164FBE50}" type="datetimeFigureOut">
              <a:rPr lang="es-MX" smtClean="0"/>
              <a:t>30/12/2016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25FB6-5593-4548-AE5B-D8C0EE26858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82159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EBBB5-9CE3-414C-B726-042A164FBE50}" type="datetimeFigureOut">
              <a:rPr lang="es-MX" smtClean="0"/>
              <a:t>30/12/2016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25FB6-5593-4548-AE5B-D8C0EE26858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03424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EBBB5-9CE3-414C-B726-042A164FBE50}" type="datetimeFigureOut">
              <a:rPr lang="es-MX" smtClean="0"/>
              <a:t>30/12/2016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25FB6-5593-4548-AE5B-D8C0EE26858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48444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EBBB5-9CE3-414C-B726-042A164FBE50}" type="datetimeFigureOut">
              <a:rPr lang="es-MX" smtClean="0"/>
              <a:t>30/12/2016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25FB6-5593-4548-AE5B-D8C0EE26858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24882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EBBB5-9CE3-414C-B726-042A164FBE50}" type="datetimeFigureOut">
              <a:rPr lang="es-MX" smtClean="0"/>
              <a:t>30/12/2016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25FB6-5593-4548-AE5B-D8C0EE26858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36761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EBBB5-9CE3-414C-B726-042A164FBE50}" type="datetimeFigureOut">
              <a:rPr lang="es-MX" smtClean="0"/>
              <a:t>30/12/2016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25FB6-5593-4548-AE5B-D8C0EE26858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85307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EBBB5-9CE3-414C-B726-042A164FBE50}" type="datetimeFigureOut">
              <a:rPr lang="es-MX" smtClean="0"/>
              <a:t>30/12/2016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25FB6-5593-4548-AE5B-D8C0EE26858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76652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EBBB5-9CE3-414C-B726-042A164FBE50}" type="datetimeFigureOut">
              <a:rPr lang="es-MX" smtClean="0"/>
              <a:t>30/12/2016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25FB6-5593-4548-AE5B-D8C0EE26858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97040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EBBB5-9CE3-414C-B726-042A164FBE50}" type="datetimeFigureOut">
              <a:rPr lang="es-MX" smtClean="0"/>
              <a:t>30/12/2016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25FB6-5593-4548-AE5B-D8C0EE26858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10313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EBBB5-9CE3-414C-B726-042A164FBE50}" type="datetimeFigureOut">
              <a:rPr lang="es-MX" smtClean="0"/>
              <a:t>30/12/2016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25FB6-5593-4548-AE5B-D8C0EE26858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751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EBBB5-9CE3-414C-B726-042A164FBE50}" type="datetimeFigureOut">
              <a:rPr lang="es-MX" smtClean="0"/>
              <a:t>30/12/2016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25FB6-5593-4548-AE5B-D8C0EE26858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92494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7EBBB5-9CE3-414C-B726-042A164FBE50}" type="datetimeFigureOut">
              <a:rPr lang="es-MX" smtClean="0"/>
              <a:t>30/12/2016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225FB6-5593-4548-AE5B-D8C0EE26858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27771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florerialasjulietasdurango.mex.tl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jpe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image" Target="../media/image110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7" Type="http://schemas.openxmlformats.org/officeDocument/2006/relationships/image" Target="../media/image116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7" Type="http://schemas.openxmlformats.org/officeDocument/2006/relationships/image" Target="../media/image126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7" Type="http://schemas.openxmlformats.org/officeDocument/2006/relationships/image" Target="../media/image132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7" Type="http://schemas.openxmlformats.org/officeDocument/2006/relationships/image" Target="../media/image138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7.jpeg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7" Type="http://schemas.openxmlformats.org/officeDocument/2006/relationships/image" Target="../media/image144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3.jpeg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9.jpeg"/><Relationship Id="rId5" Type="http://schemas.openxmlformats.org/officeDocument/2006/relationships/image" Target="../media/image148.jpeg"/><Relationship Id="rId4" Type="http://schemas.openxmlformats.org/officeDocument/2006/relationships/image" Target="../media/image1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7" Type="http://schemas.openxmlformats.org/officeDocument/2006/relationships/image" Target="../media/image155.pn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4.jpeg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7" Type="http://schemas.openxmlformats.org/officeDocument/2006/relationships/image" Target="../media/image161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0.jpeg"/><Relationship Id="rId5" Type="http://schemas.openxmlformats.org/officeDocument/2006/relationships/image" Target="../media/image159.jpeg"/><Relationship Id="rId4" Type="http://schemas.openxmlformats.org/officeDocument/2006/relationships/image" Target="../media/image15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7" Type="http://schemas.openxmlformats.org/officeDocument/2006/relationships/image" Target="../media/image167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6.jpeg"/><Relationship Id="rId5" Type="http://schemas.openxmlformats.org/officeDocument/2006/relationships/image" Target="../media/image165.jpeg"/><Relationship Id="rId4" Type="http://schemas.openxmlformats.org/officeDocument/2006/relationships/image" Target="../media/image16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261" y="1215739"/>
            <a:ext cx="10658475" cy="425307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7948" y="1611113"/>
            <a:ext cx="1800225" cy="1190625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837922" y="2151442"/>
            <a:ext cx="40605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</a:rPr>
              <a:t>FLORERIA </a:t>
            </a:r>
          </a:p>
          <a:p>
            <a:pPr algn="ctr"/>
            <a:r>
              <a:rPr lang="es-MX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</a:rPr>
              <a:t>“LAS JULIETAS”</a:t>
            </a:r>
          </a:p>
          <a:p>
            <a:pPr algn="ctr"/>
            <a:r>
              <a:rPr lang="es-MX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</a:rPr>
              <a:t>Servicio a Domicilio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958312" y="4519072"/>
            <a:ext cx="54798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solidFill>
                  <a:srgbClr val="FF0066"/>
                </a:solidFill>
                <a:latin typeface="Segoe Script" panose="030B0504020000000003" pitchFamily="66" charset="0"/>
              </a:rPr>
              <a:t>El mas Hermoso Detalle</a:t>
            </a:r>
            <a:endParaRPr lang="es-MX" sz="1600" b="1" dirty="0">
              <a:solidFill>
                <a:srgbClr val="FF0066"/>
              </a:solidFill>
              <a:latin typeface="Segoe Script" panose="030B0504020000000003" pitchFamily="66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2032102" y="5875197"/>
            <a:ext cx="54798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dirty="0">
                <a:solidFill>
                  <a:srgbClr val="FF0066"/>
                </a:solidFill>
                <a:latin typeface="Nirmala UI Semilight" panose="020B0402040204020203" pitchFamily="34" charset="0"/>
                <a:cs typeface="Nirmala UI Semilight" panose="020B0402040204020203" pitchFamily="34" charset="0"/>
              </a:rPr>
              <a:t>Pagina Oficial: </a:t>
            </a:r>
            <a:r>
              <a:rPr lang="es-MX" sz="1600" u="sng" dirty="0">
                <a:solidFill>
                  <a:srgbClr val="FF0066"/>
                </a:solidFill>
                <a:latin typeface="Nirmala UI Semilight" panose="020B0402040204020203" pitchFamily="34" charset="0"/>
                <a:cs typeface="Nirmala UI Semilight" panose="020B0402040204020203" pitchFamily="34" charset="0"/>
                <a:hlinkClick r:id="rId4"/>
              </a:rPr>
              <a:t>http://florerialasjulietasdurango.mex.tl/</a:t>
            </a:r>
            <a:endParaRPr lang="es-MX" sz="1600" u="sng" dirty="0">
              <a:solidFill>
                <a:srgbClr val="FF0066"/>
              </a:solidFill>
              <a:latin typeface="Nirmala UI Semilight" panose="020B0402040204020203" pitchFamily="34" charset="0"/>
              <a:cs typeface="Nirmala UI Semilight" panose="020B0402040204020203" pitchFamily="34" charset="0"/>
            </a:endParaRPr>
          </a:p>
          <a:p>
            <a:pPr algn="ctr"/>
            <a:r>
              <a:rPr lang="es-MX" sz="1600" dirty="0">
                <a:solidFill>
                  <a:srgbClr val="FF0066"/>
                </a:solidFill>
                <a:latin typeface="Nirmala UI Semilight" panose="020B0402040204020203" pitchFamily="34" charset="0"/>
                <a:cs typeface="Nirmala UI Semilight" panose="020B0402040204020203" pitchFamily="34" charset="0"/>
              </a:rPr>
              <a:t>Facebook: </a:t>
            </a:r>
            <a:r>
              <a:rPr lang="es-MX" sz="1600" u="sng" dirty="0" err="1">
                <a:solidFill>
                  <a:srgbClr val="FF0066"/>
                </a:solidFill>
                <a:latin typeface="Nirmala UI Semilight" panose="020B0402040204020203" pitchFamily="34" charset="0"/>
                <a:cs typeface="Nirmala UI Semilight" panose="020B0402040204020203" pitchFamily="34" charset="0"/>
              </a:rPr>
              <a:t>Floreria</a:t>
            </a:r>
            <a:r>
              <a:rPr lang="es-MX" sz="1600" u="sng" dirty="0">
                <a:solidFill>
                  <a:srgbClr val="FF0066"/>
                </a:solidFill>
                <a:latin typeface="Nirmala UI Semilight" panose="020B0402040204020203" pitchFamily="34" charset="0"/>
                <a:cs typeface="Nirmala UI Semilight" panose="020B0402040204020203" pitchFamily="34" charset="0"/>
              </a:rPr>
              <a:t> las Julietas </a:t>
            </a:r>
            <a:r>
              <a:rPr lang="es-MX" sz="1600" u="sng" dirty="0" err="1">
                <a:solidFill>
                  <a:srgbClr val="FF0066"/>
                </a:solidFill>
                <a:latin typeface="Nirmala UI Semilight" panose="020B0402040204020203" pitchFamily="34" charset="0"/>
                <a:cs typeface="Nirmala UI Semilight" panose="020B0402040204020203" pitchFamily="34" charset="0"/>
              </a:rPr>
              <a:t>durango</a:t>
            </a:r>
            <a:endParaRPr lang="es-MX" sz="1600" u="sng" dirty="0">
              <a:solidFill>
                <a:srgbClr val="FF0066"/>
              </a:solidFill>
              <a:latin typeface="Nirmala UI Semilight" panose="020B0402040204020203" pitchFamily="34" charset="0"/>
              <a:cs typeface="Nirmala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730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1639202" y="2897312"/>
            <a:ext cx="1405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MA 413</a:t>
            </a:r>
            <a:r>
              <a:rPr lang="es-MX" sz="16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+	</a:t>
            </a:r>
          </a:p>
        </p:txBody>
      </p:sp>
      <p:sp>
        <p:nvSpPr>
          <p:cNvPr id="33" name="CuadroTexto 32"/>
          <p:cNvSpPr txBox="1"/>
          <p:nvPr/>
        </p:nvSpPr>
        <p:spPr>
          <a:xfrm>
            <a:off x="5106371" y="2897312"/>
            <a:ext cx="1405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MA 414</a:t>
            </a:r>
            <a:r>
              <a:rPr lang="es-MX" sz="16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+	</a:t>
            </a:r>
          </a:p>
        </p:txBody>
      </p:sp>
      <p:sp>
        <p:nvSpPr>
          <p:cNvPr id="37" name="CuadroTexto 36"/>
          <p:cNvSpPr txBox="1"/>
          <p:nvPr/>
        </p:nvSpPr>
        <p:spPr>
          <a:xfrm>
            <a:off x="8995445" y="2897312"/>
            <a:ext cx="1405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MA 415</a:t>
            </a:r>
            <a:r>
              <a:rPr lang="es-MX" sz="16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+	</a:t>
            </a:r>
          </a:p>
        </p:txBody>
      </p:sp>
      <p:sp>
        <p:nvSpPr>
          <p:cNvPr id="38" name="CuadroTexto 37"/>
          <p:cNvSpPr txBox="1"/>
          <p:nvPr/>
        </p:nvSpPr>
        <p:spPr>
          <a:xfrm>
            <a:off x="1502576" y="5694721"/>
            <a:ext cx="1405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MA 418</a:t>
            </a:r>
            <a:r>
              <a:rPr lang="es-MX" sz="16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+	</a:t>
            </a:r>
          </a:p>
        </p:txBody>
      </p:sp>
      <p:sp>
        <p:nvSpPr>
          <p:cNvPr id="40" name="CuadroTexto 39"/>
          <p:cNvSpPr txBox="1"/>
          <p:nvPr/>
        </p:nvSpPr>
        <p:spPr>
          <a:xfrm>
            <a:off x="5312756" y="5694720"/>
            <a:ext cx="1405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MA 417</a:t>
            </a:r>
            <a:r>
              <a:rPr lang="es-MX" sz="16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+	</a:t>
            </a:r>
          </a:p>
        </p:txBody>
      </p:sp>
      <p:sp>
        <p:nvSpPr>
          <p:cNvPr id="42" name="CuadroTexto 41"/>
          <p:cNvSpPr txBox="1"/>
          <p:nvPr/>
        </p:nvSpPr>
        <p:spPr>
          <a:xfrm>
            <a:off x="9122936" y="5694720"/>
            <a:ext cx="1405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MA 416</a:t>
            </a:r>
            <a:r>
              <a:rPr lang="es-MX" sz="16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+	</a:t>
            </a:r>
          </a:p>
        </p:txBody>
      </p:sp>
      <p:pic>
        <p:nvPicPr>
          <p:cNvPr id="10242" name="Picture 2" descr="Resultado de imagen para CENTROS DE MESA NATURALES PARA BO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55" y="0"/>
            <a:ext cx="3171825" cy="289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Resultado de imagen para CENTROS DE MESA NATURALES PARA BO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325" y="123382"/>
            <a:ext cx="3218303" cy="2773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Imagen relacion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025" y="3205654"/>
            <a:ext cx="3248025" cy="2489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Resultado de imagen para CENTROS DE MESA NATURALES PARA BOD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050" y="123382"/>
            <a:ext cx="3866736" cy="2773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Resultado de imagen para CENTROS DE MESA NATURALES PARA BOD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15" y="3205654"/>
            <a:ext cx="3120865" cy="2509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Imagen relacionad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3532" y="3220477"/>
            <a:ext cx="3112390" cy="2547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51642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1639202" y="2897312"/>
            <a:ext cx="1405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MA 419</a:t>
            </a:r>
            <a:r>
              <a:rPr lang="es-MX" sz="16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+	</a:t>
            </a:r>
          </a:p>
        </p:txBody>
      </p:sp>
      <p:sp>
        <p:nvSpPr>
          <p:cNvPr id="33" name="CuadroTexto 32"/>
          <p:cNvSpPr txBox="1"/>
          <p:nvPr/>
        </p:nvSpPr>
        <p:spPr>
          <a:xfrm>
            <a:off x="5106371" y="2897312"/>
            <a:ext cx="1405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MA 420</a:t>
            </a:r>
            <a:r>
              <a:rPr lang="es-MX" sz="16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+	</a:t>
            </a:r>
          </a:p>
        </p:txBody>
      </p:sp>
      <p:sp>
        <p:nvSpPr>
          <p:cNvPr id="37" name="CuadroTexto 36"/>
          <p:cNvSpPr txBox="1"/>
          <p:nvPr/>
        </p:nvSpPr>
        <p:spPr>
          <a:xfrm>
            <a:off x="8995445" y="2897312"/>
            <a:ext cx="1405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MA 421</a:t>
            </a:r>
            <a:r>
              <a:rPr lang="es-MX" sz="16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+	</a:t>
            </a:r>
          </a:p>
        </p:txBody>
      </p:sp>
      <p:sp>
        <p:nvSpPr>
          <p:cNvPr id="38" name="CuadroTexto 37"/>
          <p:cNvSpPr txBox="1"/>
          <p:nvPr/>
        </p:nvSpPr>
        <p:spPr>
          <a:xfrm>
            <a:off x="1502576" y="5694721"/>
            <a:ext cx="1405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MA 422</a:t>
            </a:r>
            <a:r>
              <a:rPr lang="es-MX" sz="16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+	</a:t>
            </a:r>
          </a:p>
        </p:txBody>
      </p:sp>
      <p:sp>
        <p:nvSpPr>
          <p:cNvPr id="40" name="CuadroTexto 39"/>
          <p:cNvSpPr txBox="1"/>
          <p:nvPr/>
        </p:nvSpPr>
        <p:spPr>
          <a:xfrm>
            <a:off x="5312756" y="5694720"/>
            <a:ext cx="1405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MA 423</a:t>
            </a:r>
            <a:r>
              <a:rPr lang="es-MX" sz="16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+	</a:t>
            </a:r>
          </a:p>
        </p:txBody>
      </p:sp>
      <p:sp>
        <p:nvSpPr>
          <p:cNvPr id="42" name="CuadroTexto 41"/>
          <p:cNvSpPr txBox="1"/>
          <p:nvPr/>
        </p:nvSpPr>
        <p:spPr>
          <a:xfrm>
            <a:off x="9122936" y="5694720"/>
            <a:ext cx="1405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MA 424</a:t>
            </a:r>
            <a:r>
              <a:rPr lang="es-MX" sz="16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+	</a:t>
            </a:r>
          </a:p>
        </p:txBody>
      </p:sp>
      <p:pic>
        <p:nvPicPr>
          <p:cNvPr id="11266" name="Picture 2" descr="Resultado de imagen para centros de mesa para bo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71" y="336331"/>
            <a:ext cx="3142593" cy="256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Resultado de imagen para centros de mesa para bo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018" y="336331"/>
            <a:ext cx="3371850" cy="256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Imagen relacion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221" y="326349"/>
            <a:ext cx="2247900" cy="2570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Imagen relacionad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70" y="3353268"/>
            <a:ext cx="3142593" cy="2416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Imagen relacionad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369" y="3353268"/>
            <a:ext cx="3577610" cy="2374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Resultado de imagen para centros de mesa para bod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1763" y="3353268"/>
            <a:ext cx="3417730" cy="2374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0925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6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190" y="73571"/>
            <a:ext cx="3873638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Imagen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337" y="0"/>
            <a:ext cx="3468497" cy="3300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Resultado de imagen para centros de mesa para bo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477" y="-1"/>
            <a:ext cx="3143250" cy="3220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1639202" y="2897312"/>
            <a:ext cx="1405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MA 425</a:t>
            </a:r>
            <a:r>
              <a:rPr lang="es-MX" sz="16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+	</a:t>
            </a:r>
          </a:p>
        </p:txBody>
      </p:sp>
      <p:sp>
        <p:nvSpPr>
          <p:cNvPr id="33" name="CuadroTexto 32"/>
          <p:cNvSpPr txBox="1"/>
          <p:nvPr/>
        </p:nvSpPr>
        <p:spPr>
          <a:xfrm>
            <a:off x="5106371" y="2897312"/>
            <a:ext cx="1405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MA 426</a:t>
            </a:r>
            <a:r>
              <a:rPr lang="es-MX" sz="16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+	</a:t>
            </a:r>
          </a:p>
        </p:txBody>
      </p:sp>
      <p:sp>
        <p:nvSpPr>
          <p:cNvPr id="37" name="CuadroTexto 36"/>
          <p:cNvSpPr txBox="1"/>
          <p:nvPr/>
        </p:nvSpPr>
        <p:spPr>
          <a:xfrm>
            <a:off x="8995445" y="2897312"/>
            <a:ext cx="1405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MA 427</a:t>
            </a:r>
            <a:r>
              <a:rPr lang="es-MX" sz="16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+	</a:t>
            </a:r>
          </a:p>
        </p:txBody>
      </p:sp>
      <p:sp>
        <p:nvSpPr>
          <p:cNvPr id="38" name="CuadroTexto 37"/>
          <p:cNvSpPr txBox="1"/>
          <p:nvPr/>
        </p:nvSpPr>
        <p:spPr>
          <a:xfrm>
            <a:off x="1502576" y="5694721"/>
            <a:ext cx="1405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MA 428</a:t>
            </a:r>
            <a:r>
              <a:rPr lang="es-MX" sz="16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+	</a:t>
            </a:r>
          </a:p>
        </p:txBody>
      </p:sp>
      <p:sp>
        <p:nvSpPr>
          <p:cNvPr id="40" name="CuadroTexto 39"/>
          <p:cNvSpPr txBox="1"/>
          <p:nvPr/>
        </p:nvSpPr>
        <p:spPr>
          <a:xfrm>
            <a:off x="5312756" y="5694720"/>
            <a:ext cx="1405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MA 429</a:t>
            </a:r>
            <a:r>
              <a:rPr lang="es-MX" sz="16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+	</a:t>
            </a:r>
          </a:p>
        </p:txBody>
      </p:sp>
      <p:sp>
        <p:nvSpPr>
          <p:cNvPr id="42" name="CuadroTexto 41"/>
          <p:cNvSpPr txBox="1"/>
          <p:nvPr/>
        </p:nvSpPr>
        <p:spPr>
          <a:xfrm>
            <a:off x="9122936" y="5694720"/>
            <a:ext cx="1405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MA 430</a:t>
            </a:r>
            <a:r>
              <a:rPr lang="es-MX" sz="16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+	</a:t>
            </a:r>
          </a:p>
        </p:txBody>
      </p:sp>
      <p:pic>
        <p:nvPicPr>
          <p:cNvPr id="12296" name="Picture 8" descr="Resultado de imagen para centros de mesa para bod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477" y="3436883"/>
            <a:ext cx="3078504" cy="2337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Resultado de imagen para centros de mesa para bod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337" y="3451860"/>
            <a:ext cx="3468497" cy="2242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Imagen relacionad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190" y="3451860"/>
            <a:ext cx="3714638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48265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uadroTexto 41"/>
          <p:cNvSpPr txBox="1"/>
          <p:nvPr/>
        </p:nvSpPr>
        <p:spPr>
          <a:xfrm>
            <a:off x="1439874" y="2447023"/>
            <a:ext cx="1405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CO-362</a:t>
            </a:r>
            <a:endParaRPr lang="es-MX" sz="1600" dirty="0">
              <a:solidFill>
                <a:srgbClr val="FF0000"/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1026" name="Picture 2" descr="Resultado de imagen para arreglos florales para carro sencill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27" y="241403"/>
            <a:ext cx="2954797" cy="220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n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439" y="241403"/>
            <a:ext cx="4169783" cy="220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n relacion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2337" y="241403"/>
            <a:ext cx="3546991" cy="220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5115437" y="2447023"/>
            <a:ext cx="1405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CO-363</a:t>
            </a:r>
            <a:endParaRPr lang="es-MX" sz="1600" dirty="0">
              <a:solidFill>
                <a:srgbClr val="FF000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9624335" y="2447023"/>
            <a:ext cx="1405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CO-364</a:t>
            </a:r>
            <a:endParaRPr lang="es-MX" sz="1600" dirty="0">
              <a:solidFill>
                <a:srgbClr val="FF0000"/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1032" name="Picture 8" descr="Imagen relacionad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27" y="2847133"/>
            <a:ext cx="3180751" cy="2840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/>
          <p:cNvSpPr txBox="1"/>
          <p:nvPr/>
        </p:nvSpPr>
        <p:spPr>
          <a:xfrm>
            <a:off x="1327009" y="5687885"/>
            <a:ext cx="1405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CO-365</a:t>
            </a:r>
            <a:endParaRPr lang="es-MX" sz="1600" dirty="0">
              <a:solidFill>
                <a:srgbClr val="FF0000"/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1034" name="Picture 10" descr="Imagen relacionad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141" y="2847133"/>
            <a:ext cx="3787332" cy="2840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/>
          <p:cNvSpPr txBox="1"/>
          <p:nvPr/>
        </p:nvSpPr>
        <p:spPr>
          <a:xfrm>
            <a:off x="4923914" y="5687885"/>
            <a:ext cx="1405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CO-366</a:t>
            </a:r>
            <a:endParaRPr lang="es-MX" sz="1600" dirty="0">
              <a:solidFill>
                <a:srgbClr val="FF0000"/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1036" name="Picture 12" descr="Resultado de imagen para arreglos florales para carro sencill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944" y="2847133"/>
            <a:ext cx="4125297" cy="3093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uadroTexto 12"/>
          <p:cNvSpPr txBox="1"/>
          <p:nvPr/>
        </p:nvSpPr>
        <p:spPr>
          <a:xfrm>
            <a:off x="9624335" y="5887940"/>
            <a:ext cx="1405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CO-367</a:t>
            </a:r>
            <a:endParaRPr lang="es-MX" sz="1600" dirty="0">
              <a:solidFill>
                <a:srgbClr val="FF0000"/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2663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uadroTexto 41"/>
          <p:cNvSpPr txBox="1"/>
          <p:nvPr/>
        </p:nvSpPr>
        <p:spPr>
          <a:xfrm>
            <a:off x="1439874" y="2447023"/>
            <a:ext cx="1405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CO-368</a:t>
            </a:r>
            <a:endParaRPr lang="es-MX" sz="1600" dirty="0">
              <a:solidFill>
                <a:srgbClr val="FF000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5115437" y="2447023"/>
            <a:ext cx="1405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CO-369</a:t>
            </a:r>
            <a:endParaRPr lang="es-MX" sz="1600" dirty="0">
              <a:solidFill>
                <a:srgbClr val="FF000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9624335" y="2447023"/>
            <a:ext cx="1405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CO-370</a:t>
            </a:r>
            <a:endParaRPr lang="es-MX" sz="1600" dirty="0">
              <a:solidFill>
                <a:srgbClr val="FF000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1327009" y="5687885"/>
            <a:ext cx="1405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CO-371</a:t>
            </a:r>
            <a:endParaRPr lang="es-MX" sz="1600" dirty="0">
              <a:solidFill>
                <a:srgbClr val="FF000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5551990" y="5687885"/>
            <a:ext cx="1405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CO-372</a:t>
            </a:r>
            <a:endParaRPr lang="es-MX" sz="1600" dirty="0">
              <a:solidFill>
                <a:srgbClr val="FF000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9624335" y="5887940"/>
            <a:ext cx="1405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CO-373</a:t>
            </a:r>
            <a:endParaRPr lang="es-MX" sz="1600" dirty="0">
              <a:solidFill>
                <a:srgbClr val="FF0000"/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4098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63" y="194749"/>
            <a:ext cx="3122406" cy="2343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esultado de imagen para arreglos florales para carro sencill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738" y="194748"/>
            <a:ext cx="3731273" cy="2343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magen relacion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213" y="194748"/>
            <a:ext cx="2762280" cy="2343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Resultado de imagen para arreglos florales para carro sencill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139" y="2952878"/>
            <a:ext cx="4317488" cy="2659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Imagen relacionad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2270" y="3129286"/>
            <a:ext cx="1847850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Imagen relacionad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33" y="3079911"/>
            <a:ext cx="3433665" cy="2575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38750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uadroTexto 41"/>
          <p:cNvSpPr txBox="1"/>
          <p:nvPr/>
        </p:nvSpPr>
        <p:spPr>
          <a:xfrm>
            <a:off x="1439874" y="2447023"/>
            <a:ext cx="1405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CO-374</a:t>
            </a:r>
            <a:endParaRPr lang="es-MX" sz="1600" dirty="0">
              <a:solidFill>
                <a:srgbClr val="FF000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5115437" y="2447023"/>
            <a:ext cx="1405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CO-375</a:t>
            </a:r>
            <a:endParaRPr lang="es-MX" sz="1600" dirty="0">
              <a:solidFill>
                <a:srgbClr val="FF000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9624335" y="2447023"/>
            <a:ext cx="1405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CO-376</a:t>
            </a:r>
            <a:endParaRPr lang="es-MX" sz="1600" dirty="0">
              <a:solidFill>
                <a:srgbClr val="FF000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1327009" y="5687885"/>
            <a:ext cx="1405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CO-377</a:t>
            </a:r>
            <a:endParaRPr lang="es-MX" sz="1600" dirty="0">
              <a:solidFill>
                <a:srgbClr val="FF000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4923914" y="5687885"/>
            <a:ext cx="1405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CO-378</a:t>
            </a:r>
            <a:endParaRPr lang="es-MX" sz="1600" dirty="0">
              <a:solidFill>
                <a:srgbClr val="FF000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9624335" y="5887940"/>
            <a:ext cx="1405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CO-379</a:t>
            </a:r>
            <a:endParaRPr lang="es-MX" sz="1600" dirty="0">
              <a:solidFill>
                <a:srgbClr val="FF0000"/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3074" name="Picture 2" descr="Resultado de imagen para arreglos florales para carro sencill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838" y="2847133"/>
            <a:ext cx="4790981" cy="291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n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383" y="233264"/>
            <a:ext cx="4354285" cy="2284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n relacion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32" y="124408"/>
            <a:ext cx="3124706" cy="2393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Imagen relacionad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6277" y="2847133"/>
            <a:ext cx="3459622" cy="3040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Resultado de imagen para arreglos florales para carro sencill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3819" y="124408"/>
            <a:ext cx="3694698" cy="2361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Resultado de imagen para arreglos florales para carro sencill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35" y="2847133"/>
            <a:ext cx="2857500" cy="2840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13085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esultado de imagen para arreglos florales para TEMPL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6270" y="3368602"/>
            <a:ext cx="2617455" cy="2992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CuadroTexto 41"/>
          <p:cNvSpPr txBox="1"/>
          <p:nvPr/>
        </p:nvSpPr>
        <p:spPr>
          <a:xfrm>
            <a:off x="1546816" y="2693550"/>
            <a:ext cx="1405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TO-380</a:t>
            </a:r>
            <a:endParaRPr lang="es-MX" sz="1600" dirty="0">
              <a:solidFill>
                <a:srgbClr val="FF000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5696820" y="5887940"/>
            <a:ext cx="1405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TO-381</a:t>
            </a:r>
            <a:endParaRPr lang="es-MX" sz="1600" dirty="0">
              <a:solidFill>
                <a:srgbClr val="FF000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9728599" y="2968492"/>
            <a:ext cx="1405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TO-382</a:t>
            </a:r>
            <a:endParaRPr lang="es-MX" sz="1600" dirty="0">
              <a:solidFill>
                <a:srgbClr val="FF000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1308348" y="5943923"/>
            <a:ext cx="1405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TO-383</a:t>
            </a:r>
            <a:endParaRPr lang="es-MX" sz="1600" dirty="0">
              <a:solidFill>
                <a:srgbClr val="FF000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9728600" y="6143978"/>
            <a:ext cx="1405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TO-385</a:t>
            </a:r>
            <a:endParaRPr lang="es-MX" sz="1600" dirty="0">
              <a:solidFill>
                <a:srgbClr val="FF0000"/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2050" name="Picture 2" descr="Resultado de imagen para arreglos florales para TEMPL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02" y="3017211"/>
            <a:ext cx="2740091" cy="3003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n relacion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327" y="979715"/>
            <a:ext cx="5172557" cy="4908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n relacionad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49" y="289250"/>
            <a:ext cx="3001395" cy="2557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n relacionad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7118" y="289250"/>
            <a:ext cx="2908746" cy="2784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85388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uadroTexto 41"/>
          <p:cNvSpPr txBox="1"/>
          <p:nvPr/>
        </p:nvSpPr>
        <p:spPr>
          <a:xfrm>
            <a:off x="1546816" y="2693550"/>
            <a:ext cx="1405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TO-384</a:t>
            </a:r>
            <a:endParaRPr lang="es-MX" sz="1600" dirty="0">
              <a:solidFill>
                <a:srgbClr val="FF000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5696820" y="5887940"/>
            <a:ext cx="1405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TO-388</a:t>
            </a:r>
            <a:endParaRPr lang="es-MX" sz="1600" dirty="0">
              <a:solidFill>
                <a:srgbClr val="FF000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9624335" y="2447023"/>
            <a:ext cx="1405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TO-386</a:t>
            </a:r>
            <a:endParaRPr lang="es-MX" sz="1600" dirty="0">
              <a:solidFill>
                <a:srgbClr val="FF000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9624335" y="5887940"/>
            <a:ext cx="1405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TO-390</a:t>
            </a:r>
            <a:endParaRPr lang="es-MX" sz="1600" dirty="0">
              <a:solidFill>
                <a:srgbClr val="FF000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1546815" y="5816406"/>
            <a:ext cx="1405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TO-391</a:t>
            </a:r>
            <a:endParaRPr lang="es-MX" sz="1600" dirty="0">
              <a:solidFill>
                <a:srgbClr val="FF0000"/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2060" name="Picture 1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557" y="242596"/>
            <a:ext cx="5066522" cy="5573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5446" y="2780522"/>
            <a:ext cx="2520965" cy="310741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5002" y="242596"/>
            <a:ext cx="1567338" cy="229088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540" y="153697"/>
            <a:ext cx="3296316" cy="2554847"/>
          </a:xfrm>
          <a:prstGeom prst="rect">
            <a:avLst/>
          </a:prstGeom>
        </p:spPr>
      </p:pic>
      <p:pic>
        <p:nvPicPr>
          <p:cNvPr id="2064" name="Picture 16" descr="Resultado de imagen para arreglos florales para TEMPL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92" y="3187817"/>
            <a:ext cx="3257380" cy="270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18839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/>
          <p:cNvSpPr txBox="1"/>
          <p:nvPr/>
        </p:nvSpPr>
        <p:spPr>
          <a:xfrm>
            <a:off x="1308348" y="5943923"/>
            <a:ext cx="1405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TO-387</a:t>
            </a:r>
            <a:endParaRPr lang="es-MX" sz="1600" dirty="0">
              <a:solidFill>
                <a:srgbClr val="FF000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9624335" y="5887940"/>
            <a:ext cx="1405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TO-389</a:t>
            </a:r>
            <a:endParaRPr lang="es-MX" sz="1600" dirty="0">
              <a:solidFill>
                <a:srgbClr val="FF0000"/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2056" name="Picture 8" descr="Resultado de imagen para arreglos florales para TEMPL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41" y="441449"/>
            <a:ext cx="5314870" cy="560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magen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220" y="441449"/>
            <a:ext cx="5794188" cy="530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78226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uadroTexto 13"/>
          <p:cNvSpPr txBox="1"/>
          <p:nvPr/>
        </p:nvSpPr>
        <p:spPr>
          <a:xfrm>
            <a:off x="1318207" y="2828508"/>
            <a:ext cx="1405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TO-392</a:t>
            </a:r>
            <a:endParaRPr lang="es-MX" sz="1600" dirty="0">
              <a:solidFill>
                <a:srgbClr val="FF000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5128206" y="2828508"/>
            <a:ext cx="1405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TO-393</a:t>
            </a:r>
            <a:endParaRPr lang="es-MX" sz="1600" dirty="0">
              <a:solidFill>
                <a:srgbClr val="FF000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9502717" y="2859381"/>
            <a:ext cx="1405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TO-394</a:t>
            </a:r>
            <a:endParaRPr lang="es-MX" sz="1600" dirty="0">
              <a:solidFill>
                <a:srgbClr val="FF000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5049920" y="6194162"/>
            <a:ext cx="1405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TO-395</a:t>
            </a:r>
            <a:endParaRPr lang="es-MX" sz="1600" dirty="0">
              <a:solidFill>
                <a:srgbClr val="FF000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9210357" y="6338243"/>
            <a:ext cx="1405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TO-396</a:t>
            </a:r>
            <a:endParaRPr lang="es-MX" sz="1600" dirty="0">
              <a:solidFill>
                <a:srgbClr val="FF000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1459730" y="6137596"/>
            <a:ext cx="1405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TO-397</a:t>
            </a:r>
            <a:endParaRPr lang="es-MX" sz="1600" dirty="0">
              <a:solidFill>
                <a:srgbClr val="FF0000"/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7170" name="Picture 2" descr="Resultado de imagen para arreglos florales para TEMPL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00" y="199443"/>
            <a:ext cx="3082200" cy="267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119" y="199444"/>
            <a:ext cx="3807960" cy="2676720"/>
          </a:xfrm>
          <a:prstGeom prst="rect">
            <a:avLst/>
          </a:prstGeom>
        </p:spPr>
      </p:pic>
      <p:pic>
        <p:nvPicPr>
          <p:cNvPr id="7172" name="Picture 4" descr="Imagen relacion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078" y="199442"/>
            <a:ext cx="4217435" cy="275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Imagen relacionad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037" y="3206616"/>
            <a:ext cx="3600937" cy="321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Resultado de imagen para arreglos florales para TEMPL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118" y="3206616"/>
            <a:ext cx="3807959" cy="2999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Imagen relacionad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96" y="3259491"/>
            <a:ext cx="3361203" cy="2934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47328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esultado de imagen para arreglos floral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71" y="295375"/>
            <a:ext cx="2562343" cy="330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n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058" y="295373"/>
            <a:ext cx="2380480" cy="3300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n relacion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565" y="295373"/>
            <a:ext cx="2237910" cy="3300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sultado de imagen para arreglos floral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8054" y="295373"/>
            <a:ext cx="2986898" cy="3281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Resultado de imagen para arreglos floral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808" y="3936409"/>
            <a:ext cx="2264667" cy="2453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Imagen relacionad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0798" y="3915358"/>
            <a:ext cx="2114154" cy="2419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Resultado de imagen para arreglos florale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08" y="3915358"/>
            <a:ext cx="2570806" cy="2474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Imagen relacionad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930" y="3936409"/>
            <a:ext cx="2799169" cy="2453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1605935" y="3597855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RO01	</a:t>
            </a:r>
          </a:p>
        </p:txBody>
      </p:sp>
      <p:sp>
        <p:nvSpPr>
          <p:cNvPr id="23" name="CuadroTexto 22"/>
          <p:cNvSpPr txBox="1"/>
          <p:nvPr/>
        </p:nvSpPr>
        <p:spPr>
          <a:xfrm>
            <a:off x="4372991" y="3576805"/>
            <a:ext cx="10886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RO02</a:t>
            </a:r>
          </a:p>
        </p:txBody>
      </p:sp>
      <p:sp>
        <p:nvSpPr>
          <p:cNvPr id="24" name="CuadroTexto 23"/>
          <p:cNvSpPr txBox="1"/>
          <p:nvPr/>
        </p:nvSpPr>
        <p:spPr>
          <a:xfrm>
            <a:off x="7432564" y="3597855"/>
            <a:ext cx="686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RO03</a:t>
            </a:r>
          </a:p>
        </p:txBody>
      </p:sp>
      <p:sp>
        <p:nvSpPr>
          <p:cNvPr id="25" name="CuadroTexto 24"/>
          <p:cNvSpPr txBox="1"/>
          <p:nvPr/>
        </p:nvSpPr>
        <p:spPr>
          <a:xfrm>
            <a:off x="9891469" y="3576804"/>
            <a:ext cx="686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RO04</a:t>
            </a:r>
          </a:p>
        </p:txBody>
      </p:sp>
      <p:sp>
        <p:nvSpPr>
          <p:cNvPr id="26" name="CuadroTexto 25"/>
          <p:cNvSpPr txBox="1"/>
          <p:nvPr/>
        </p:nvSpPr>
        <p:spPr>
          <a:xfrm>
            <a:off x="7331305" y="6334906"/>
            <a:ext cx="686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RO05</a:t>
            </a:r>
          </a:p>
        </p:txBody>
      </p:sp>
      <p:sp>
        <p:nvSpPr>
          <p:cNvPr id="27" name="CuadroTexto 26"/>
          <p:cNvSpPr txBox="1"/>
          <p:nvPr/>
        </p:nvSpPr>
        <p:spPr>
          <a:xfrm>
            <a:off x="10216736" y="6334906"/>
            <a:ext cx="686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RO06</a:t>
            </a:r>
          </a:p>
        </p:txBody>
      </p:sp>
      <p:sp>
        <p:nvSpPr>
          <p:cNvPr id="28" name="CuadroTexto 27"/>
          <p:cNvSpPr txBox="1"/>
          <p:nvPr/>
        </p:nvSpPr>
        <p:spPr>
          <a:xfrm>
            <a:off x="1473527" y="6334906"/>
            <a:ext cx="686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RO07</a:t>
            </a:r>
          </a:p>
        </p:txBody>
      </p:sp>
      <p:sp>
        <p:nvSpPr>
          <p:cNvPr id="29" name="CuadroTexto 28"/>
          <p:cNvSpPr txBox="1"/>
          <p:nvPr/>
        </p:nvSpPr>
        <p:spPr>
          <a:xfrm>
            <a:off x="4484311" y="6334906"/>
            <a:ext cx="686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RO08</a:t>
            </a:r>
          </a:p>
        </p:txBody>
      </p:sp>
    </p:spTree>
    <p:extLst>
      <p:ext uri="{BB962C8B-B14F-4D97-AF65-F5344CB8AC3E}">
        <p14:creationId xmlns:p14="http://schemas.microsoft.com/office/powerpoint/2010/main" val="20430482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uadroTexto 13"/>
          <p:cNvSpPr txBox="1"/>
          <p:nvPr/>
        </p:nvSpPr>
        <p:spPr>
          <a:xfrm>
            <a:off x="1318207" y="2828508"/>
            <a:ext cx="1405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TO-398</a:t>
            </a:r>
            <a:endParaRPr lang="es-MX" sz="1600" dirty="0">
              <a:solidFill>
                <a:srgbClr val="FF000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5128206" y="2828508"/>
            <a:ext cx="1405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TO-399</a:t>
            </a:r>
            <a:endParaRPr lang="es-MX" sz="1600" dirty="0">
              <a:solidFill>
                <a:srgbClr val="FF000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9502717" y="2859381"/>
            <a:ext cx="1405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TO-400</a:t>
            </a:r>
            <a:endParaRPr lang="es-MX" sz="1600" dirty="0">
              <a:solidFill>
                <a:srgbClr val="FF000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5049920" y="6194162"/>
            <a:ext cx="1405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TO-402</a:t>
            </a:r>
            <a:endParaRPr lang="es-MX" sz="1600" dirty="0">
              <a:solidFill>
                <a:srgbClr val="FF000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9210357" y="6338243"/>
            <a:ext cx="1405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TO-403</a:t>
            </a:r>
            <a:endParaRPr lang="es-MX" sz="1600" dirty="0">
              <a:solidFill>
                <a:srgbClr val="FF000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1459730" y="6137596"/>
            <a:ext cx="1405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TO-401</a:t>
            </a:r>
            <a:endParaRPr lang="es-MX" sz="1600" dirty="0">
              <a:solidFill>
                <a:srgbClr val="FF0000"/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8194" name="Picture 2" descr="Resultado de imagen para arreglos florales para TEMPL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38" y="201936"/>
            <a:ext cx="2747521" cy="2657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Imagen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269" y="201936"/>
            <a:ext cx="4376058" cy="2626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Imagen relacion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498" y="232809"/>
            <a:ext cx="2722444" cy="2626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Imagen relacionad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30" y="3113570"/>
            <a:ext cx="3809700" cy="3080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Imagen relacionad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850" y="3113570"/>
            <a:ext cx="3566187" cy="3080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Resultado de imagen para pedestales de flores naturales para xv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5281" y="3228617"/>
            <a:ext cx="3095935" cy="31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15350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uadroTexto 13"/>
          <p:cNvSpPr txBox="1"/>
          <p:nvPr/>
        </p:nvSpPr>
        <p:spPr>
          <a:xfrm>
            <a:off x="1318207" y="2828508"/>
            <a:ext cx="1405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TO-404</a:t>
            </a:r>
            <a:endParaRPr lang="es-MX" sz="1600" dirty="0">
              <a:solidFill>
                <a:srgbClr val="FF000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9502717" y="2859381"/>
            <a:ext cx="1405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TO-406</a:t>
            </a:r>
            <a:endParaRPr lang="es-MX" sz="1600" dirty="0">
              <a:solidFill>
                <a:srgbClr val="FF000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5049920" y="6194162"/>
            <a:ext cx="1405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TO-408</a:t>
            </a:r>
            <a:endParaRPr lang="es-MX" sz="1600" dirty="0">
              <a:solidFill>
                <a:srgbClr val="FF000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9210357" y="6338243"/>
            <a:ext cx="1405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TO-409</a:t>
            </a:r>
            <a:endParaRPr lang="es-MX" sz="1600" dirty="0">
              <a:solidFill>
                <a:srgbClr val="FF000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1459730" y="6137596"/>
            <a:ext cx="1405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TO-407</a:t>
            </a:r>
            <a:endParaRPr lang="es-MX" sz="1600" dirty="0">
              <a:solidFill>
                <a:srgbClr val="FF0000"/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9218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234" y="363894"/>
            <a:ext cx="4581960" cy="5548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489" y="3210313"/>
            <a:ext cx="1853026" cy="2983849"/>
          </a:xfrm>
          <a:prstGeom prst="rect">
            <a:avLst/>
          </a:prstGeom>
        </p:spPr>
      </p:pic>
      <p:pic>
        <p:nvPicPr>
          <p:cNvPr id="9224" name="Picture 8" descr="Resultado de imagen para pedestales de flores naturales para xv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807" y="225917"/>
            <a:ext cx="2300584" cy="263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Resultado de imagen para pedestales de flores naturales para xv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717" y="225917"/>
            <a:ext cx="3964491" cy="5968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97152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8" name="Picture 10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642" y="433869"/>
            <a:ext cx="4803974" cy="3031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Resultado de imagen para ARREGLOS PARA FUNER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1245" y="195522"/>
            <a:ext cx="2333931" cy="2229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CuadroTexto 41"/>
          <p:cNvSpPr txBox="1"/>
          <p:nvPr/>
        </p:nvSpPr>
        <p:spPr>
          <a:xfrm>
            <a:off x="1439874" y="2447023"/>
            <a:ext cx="1405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FU-2101</a:t>
            </a:r>
            <a:endParaRPr lang="es-MX" sz="1600" dirty="0">
              <a:solidFill>
                <a:srgbClr val="FF000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5925186" y="2386237"/>
            <a:ext cx="1405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FU-2102</a:t>
            </a:r>
            <a:endParaRPr lang="es-MX" sz="1600" dirty="0">
              <a:solidFill>
                <a:srgbClr val="FF000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1744673" y="6017588"/>
            <a:ext cx="1405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FU-2104</a:t>
            </a:r>
            <a:endParaRPr lang="es-MX" sz="1600" dirty="0">
              <a:solidFill>
                <a:srgbClr val="FF000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6017467" y="6052890"/>
            <a:ext cx="1405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FU-2105</a:t>
            </a:r>
            <a:endParaRPr lang="es-MX" sz="1600" dirty="0">
              <a:solidFill>
                <a:srgbClr val="FF000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9919746" y="6052890"/>
            <a:ext cx="1405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FU-2106</a:t>
            </a:r>
            <a:endParaRPr lang="es-MX" sz="1600" dirty="0">
              <a:solidFill>
                <a:srgbClr val="FF0000"/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12290" name="Picture 2" descr="Resultado de imagen para ARREGLOS PARA FUNER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43" y="139959"/>
            <a:ext cx="3015727" cy="234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Imagen relacionad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411" y="2780521"/>
            <a:ext cx="4298276" cy="327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Imagen relacionad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22" y="2780520"/>
            <a:ext cx="3939889" cy="3272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Imagen relacionad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9687" y="2780520"/>
            <a:ext cx="3234435" cy="317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uadroTexto 14"/>
          <p:cNvSpPr txBox="1"/>
          <p:nvPr/>
        </p:nvSpPr>
        <p:spPr>
          <a:xfrm>
            <a:off x="9750640" y="2444090"/>
            <a:ext cx="1405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FU-2103</a:t>
            </a:r>
            <a:endParaRPr lang="es-MX" sz="1600" dirty="0">
              <a:solidFill>
                <a:srgbClr val="FF0000"/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6601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26" y="2836180"/>
            <a:ext cx="3200400" cy="3340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Imagen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763" y="2836181"/>
            <a:ext cx="3200400" cy="3340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Imagen relacion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7457" y="2847132"/>
            <a:ext cx="3200400" cy="3329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513184" y="5707544"/>
            <a:ext cx="11364685" cy="7679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2" name="CuadroTexto 41"/>
          <p:cNvSpPr txBox="1"/>
          <p:nvPr/>
        </p:nvSpPr>
        <p:spPr>
          <a:xfrm>
            <a:off x="5340754" y="5707544"/>
            <a:ext cx="1405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FU-2110</a:t>
            </a:r>
            <a:endParaRPr lang="es-MX" sz="1600" dirty="0">
              <a:solidFill>
                <a:srgbClr val="FF000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5340754" y="2436072"/>
            <a:ext cx="1405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FU-2108</a:t>
            </a:r>
            <a:endParaRPr lang="es-MX" sz="1600" dirty="0">
              <a:solidFill>
                <a:srgbClr val="FF000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1439873" y="2447023"/>
            <a:ext cx="1405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FU-2111</a:t>
            </a:r>
            <a:endParaRPr lang="es-MX" sz="1600" dirty="0">
              <a:solidFill>
                <a:srgbClr val="FF000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8935437" y="2447023"/>
            <a:ext cx="1405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FU-2109</a:t>
            </a:r>
            <a:endParaRPr lang="es-MX" sz="1600" dirty="0">
              <a:solidFill>
                <a:srgbClr val="FF000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1439873" y="5707544"/>
            <a:ext cx="1405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FU-2112</a:t>
            </a:r>
            <a:endParaRPr lang="es-MX" sz="1600" dirty="0">
              <a:solidFill>
                <a:srgbClr val="FF000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9241635" y="5707544"/>
            <a:ext cx="1405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FU-2107</a:t>
            </a:r>
            <a:endParaRPr lang="es-MX" sz="1600" dirty="0">
              <a:solidFill>
                <a:srgbClr val="FF0000"/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11272" name="Picture 8" descr="Resultado de imagen para ARREGLOS PARA FUNER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26" y="149290"/>
            <a:ext cx="3111925" cy="2388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Resultado de imagen para ARREGLOS PARA FUNERA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049" y="149290"/>
            <a:ext cx="3281114" cy="2328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Imagen relacionad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061" y="149290"/>
            <a:ext cx="2971980" cy="2328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07476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uadroTexto 41"/>
          <p:cNvSpPr txBox="1"/>
          <p:nvPr/>
        </p:nvSpPr>
        <p:spPr>
          <a:xfrm>
            <a:off x="5340754" y="5707544"/>
            <a:ext cx="1405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FU-2117</a:t>
            </a:r>
            <a:endParaRPr lang="es-MX" sz="1600" dirty="0">
              <a:solidFill>
                <a:srgbClr val="FF000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5340754" y="2436072"/>
            <a:ext cx="1405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FU-2114</a:t>
            </a:r>
            <a:endParaRPr lang="es-MX" sz="1600" dirty="0">
              <a:solidFill>
                <a:srgbClr val="FF000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1439873" y="2447023"/>
            <a:ext cx="1405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FU-2113</a:t>
            </a:r>
            <a:endParaRPr lang="es-MX" sz="1600" dirty="0">
              <a:solidFill>
                <a:srgbClr val="FF000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8935437" y="2447023"/>
            <a:ext cx="1405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FU-2115</a:t>
            </a:r>
            <a:endParaRPr lang="es-MX" sz="1600" dirty="0">
              <a:solidFill>
                <a:srgbClr val="FF000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1439873" y="5707544"/>
            <a:ext cx="1405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FU-2116</a:t>
            </a:r>
            <a:endParaRPr lang="es-MX" sz="1600" dirty="0">
              <a:solidFill>
                <a:srgbClr val="FF000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9241635" y="5707544"/>
            <a:ext cx="1405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FU-2118</a:t>
            </a:r>
            <a:endParaRPr lang="es-MX" sz="1600" dirty="0">
              <a:solidFill>
                <a:srgbClr val="FF0000"/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10242" name="Picture 2" descr="Resultado de imagen para ARREGLOS PARA FUNER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348" y="2772351"/>
            <a:ext cx="3125754" cy="2935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Resultado de imagen para ARREGLOS PARA FUNER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056" y="2836182"/>
            <a:ext cx="3304355" cy="2871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Imagen relacion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939" y="2772351"/>
            <a:ext cx="3146071" cy="2999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Resultado de imagen para ARREGLOS PARA FUNER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45" y="139959"/>
            <a:ext cx="3717707" cy="240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Imagen relacionad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984" y="133382"/>
            <a:ext cx="2986481" cy="240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Resultado de imagen para ARREGLOS PARA FUNERA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4379" y="139959"/>
            <a:ext cx="2247900" cy="229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87264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Resultado de imagen para RAMO NATURAL X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44" y="149193"/>
            <a:ext cx="2845254" cy="2444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Resultado de imagen para RAMO NATURAL X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57" y="0"/>
            <a:ext cx="2628900" cy="272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CuadroTexto 41"/>
          <p:cNvSpPr txBox="1"/>
          <p:nvPr/>
        </p:nvSpPr>
        <p:spPr>
          <a:xfrm>
            <a:off x="5340754" y="5707544"/>
            <a:ext cx="1405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RMO-2123</a:t>
            </a:r>
            <a:endParaRPr lang="es-MX" sz="1600" dirty="0">
              <a:solidFill>
                <a:srgbClr val="FF000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5340754" y="2436072"/>
            <a:ext cx="1405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RMO-2120</a:t>
            </a:r>
            <a:endParaRPr lang="es-MX" sz="1600" dirty="0">
              <a:solidFill>
                <a:srgbClr val="FF000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1439873" y="2447023"/>
            <a:ext cx="1405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RMO-2119</a:t>
            </a:r>
            <a:endParaRPr lang="es-MX" sz="1600" dirty="0">
              <a:solidFill>
                <a:srgbClr val="FF000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8935437" y="2447023"/>
            <a:ext cx="1405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RMO-2121</a:t>
            </a:r>
            <a:endParaRPr lang="es-MX" sz="1600" dirty="0">
              <a:solidFill>
                <a:srgbClr val="FF000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1439873" y="5707544"/>
            <a:ext cx="1405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RMO-2122</a:t>
            </a:r>
            <a:endParaRPr lang="es-MX" sz="1600" dirty="0">
              <a:solidFill>
                <a:srgbClr val="FF000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9241635" y="5707544"/>
            <a:ext cx="1405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RMO-2124</a:t>
            </a:r>
            <a:endParaRPr lang="es-MX" sz="1600" dirty="0">
              <a:solidFill>
                <a:srgbClr val="FF0000"/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13316" name="Picture 4" descr="Imagen relacion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396" y="345233"/>
            <a:ext cx="4762500" cy="2090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Imagen relacionad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803" y="2847133"/>
            <a:ext cx="2805489" cy="2871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Imagen relacionad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61" y="2836182"/>
            <a:ext cx="3577408" cy="2882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 descr="Resultado de imagen para RAMO NATURAL XV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411" y="2847133"/>
            <a:ext cx="3489953" cy="295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52639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uadroTexto 41"/>
          <p:cNvSpPr txBox="1"/>
          <p:nvPr/>
        </p:nvSpPr>
        <p:spPr>
          <a:xfrm>
            <a:off x="5340754" y="5707544"/>
            <a:ext cx="1405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RMO-2129</a:t>
            </a:r>
            <a:endParaRPr lang="es-MX" sz="1600" dirty="0">
              <a:solidFill>
                <a:srgbClr val="FF000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5340754" y="2436072"/>
            <a:ext cx="1405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RMO-2126</a:t>
            </a:r>
            <a:endParaRPr lang="es-MX" sz="1600" dirty="0">
              <a:solidFill>
                <a:srgbClr val="FF000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1439873" y="2447023"/>
            <a:ext cx="1405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RMO-25</a:t>
            </a:r>
            <a:endParaRPr lang="es-MX" sz="1600" dirty="0">
              <a:solidFill>
                <a:srgbClr val="FF000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8935437" y="2447023"/>
            <a:ext cx="1405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RMO-2127</a:t>
            </a:r>
            <a:endParaRPr lang="es-MX" sz="1600" dirty="0">
              <a:solidFill>
                <a:srgbClr val="FF000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1439873" y="5707544"/>
            <a:ext cx="1405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RMO-2128</a:t>
            </a:r>
            <a:endParaRPr lang="es-MX" sz="1600" dirty="0">
              <a:solidFill>
                <a:srgbClr val="FF000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9241635" y="5707544"/>
            <a:ext cx="1405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RMO-2130</a:t>
            </a:r>
            <a:endParaRPr lang="es-MX" sz="1600" dirty="0">
              <a:solidFill>
                <a:srgbClr val="FF0000"/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14338" name="Picture 2" descr="Resultado de imagen para RAMO NATURAL X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33" y="397207"/>
            <a:ext cx="4094700" cy="537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Resultado de imagen para RAMO NATURAL X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665" y="116154"/>
            <a:ext cx="2852898" cy="2330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9863" y="2770993"/>
            <a:ext cx="2552700" cy="3001741"/>
          </a:xfrm>
          <a:prstGeom prst="rect">
            <a:avLst/>
          </a:prstGeom>
        </p:spPr>
      </p:pic>
      <p:pic>
        <p:nvPicPr>
          <p:cNvPr id="14344" name="Picture 8" descr="Resultado de imagen para RAMO NATURAL XV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921" y="1111339"/>
            <a:ext cx="5530490" cy="460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Resultado de imagen para RAMO NATURAL XV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64" y="116154"/>
            <a:ext cx="4130851" cy="2319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4963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389" y="92978"/>
            <a:ext cx="2667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n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389" y="2753369"/>
            <a:ext cx="2701256" cy="3354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n para arreglos florales en vidrio natural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382" y="2447023"/>
            <a:ext cx="3322041" cy="3260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CuadroTexto 41"/>
          <p:cNvSpPr txBox="1"/>
          <p:nvPr/>
        </p:nvSpPr>
        <p:spPr>
          <a:xfrm>
            <a:off x="5340754" y="5707544"/>
            <a:ext cx="1405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AD896131</a:t>
            </a:r>
            <a:endParaRPr lang="es-MX" sz="1600" dirty="0">
              <a:solidFill>
                <a:srgbClr val="FF000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5340754" y="2436072"/>
            <a:ext cx="1405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AD512481</a:t>
            </a:r>
            <a:endParaRPr lang="es-MX" sz="1600" dirty="0">
              <a:solidFill>
                <a:srgbClr val="FF000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1439873" y="2447023"/>
            <a:ext cx="1405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AD012200</a:t>
            </a:r>
            <a:endParaRPr lang="es-MX" sz="1600" dirty="0">
              <a:solidFill>
                <a:srgbClr val="FF000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8731147" y="2759978"/>
            <a:ext cx="1405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AD65245</a:t>
            </a:r>
            <a:endParaRPr lang="es-MX" sz="1600" dirty="0">
              <a:solidFill>
                <a:srgbClr val="FF000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1531788" y="6048746"/>
            <a:ext cx="1405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AD41851</a:t>
            </a:r>
            <a:endParaRPr lang="es-MX" sz="1600" dirty="0">
              <a:solidFill>
                <a:srgbClr val="FF000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8935436" y="6083278"/>
            <a:ext cx="1405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AD892352</a:t>
            </a:r>
            <a:endParaRPr lang="es-MX" sz="1600" dirty="0">
              <a:solidFill>
                <a:srgbClr val="FF0000"/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1026" name="Picture 2" descr="Resultado de imagen para arreglos florales en vidrio natural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395" y="2759978"/>
            <a:ext cx="2854570" cy="3347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n relacionad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865" y="214604"/>
            <a:ext cx="2209800" cy="2259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1429" y="214604"/>
            <a:ext cx="3305175" cy="263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0865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uadroTexto 41"/>
          <p:cNvSpPr txBox="1"/>
          <p:nvPr/>
        </p:nvSpPr>
        <p:spPr>
          <a:xfrm>
            <a:off x="5340754" y="6048746"/>
            <a:ext cx="1405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AD5612S</a:t>
            </a:r>
            <a:endParaRPr lang="es-MX" sz="1600" dirty="0">
              <a:solidFill>
                <a:srgbClr val="FF000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5233611" y="3055680"/>
            <a:ext cx="1405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ADZX5552</a:t>
            </a:r>
            <a:endParaRPr lang="es-MX" sz="1600" dirty="0">
              <a:solidFill>
                <a:srgbClr val="FF000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1531788" y="6048746"/>
            <a:ext cx="1405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ADK54548</a:t>
            </a:r>
            <a:endParaRPr lang="es-MX" sz="1600" dirty="0">
              <a:solidFill>
                <a:srgbClr val="FF000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8935436" y="6083278"/>
            <a:ext cx="1405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AD8552X8</a:t>
            </a:r>
            <a:endParaRPr lang="es-MX" sz="1600" dirty="0">
              <a:solidFill>
                <a:srgbClr val="FF0000"/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2050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3" y="2836182"/>
            <a:ext cx="4334695" cy="3271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sultado de imagen para arreglos florales en vidrio natural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199" y="3160088"/>
            <a:ext cx="2928257" cy="2947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sultado de imagen para arreglos florales en vidrio natural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210" y="3481172"/>
            <a:ext cx="3485381" cy="2626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Resultado de imagen para arreglos florales en vidrio natural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58" y="374046"/>
            <a:ext cx="2527915" cy="258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magen relacionad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992" y="214375"/>
            <a:ext cx="4492196" cy="2781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uadroTexto 14"/>
          <p:cNvSpPr txBox="1"/>
          <p:nvPr/>
        </p:nvSpPr>
        <p:spPr>
          <a:xfrm>
            <a:off x="828895" y="2855625"/>
            <a:ext cx="1405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AD5612</a:t>
            </a:r>
            <a:endParaRPr lang="es-MX" sz="1600" dirty="0">
              <a:solidFill>
                <a:srgbClr val="FF000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8923091" y="2759978"/>
            <a:ext cx="1405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ADZX4562</a:t>
            </a:r>
            <a:endParaRPr lang="es-MX" sz="1600" dirty="0">
              <a:solidFill>
                <a:srgbClr val="FF0000"/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2060" name="Picture 12" descr="Imagen relacionad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4126" y="131322"/>
            <a:ext cx="1808402" cy="2546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98955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4" name="Picture 1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53" y="153755"/>
            <a:ext cx="3590085" cy="2644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CuadroTexto 41"/>
          <p:cNvSpPr txBox="1"/>
          <p:nvPr/>
        </p:nvSpPr>
        <p:spPr>
          <a:xfrm>
            <a:off x="5340753" y="6116488"/>
            <a:ext cx="1405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DSFI2452</a:t>
            </a:r>
            <a:endParaRPr lang="es-MX" sz="1600" dirty="0">
              <a:solidFill>
                <a:srgbClr val="FF000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5399477" y="2447023"/>
            <a:ext cx="1405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AF5D</a:t>
            </a:r>
            <a:endParaRPr lang="es-MX" sz="1600" dirty="0">
              <a:solidFill>
                <a:srgbClr val="FF000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1439873" y="2447023"/>
            <a:ext cx="1405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AF4851</a:t>
            </a:r>
            <a:endParaRPr lang="es-MX" sz="1600" dirty="0">
              <a:solidFill>
                <a:srgbClr val="FF000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8731147" y="2759978"/>
            <a:ext cx="1405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AFKSJ11</a:t>
            </a:r>
            <a:endParaRPr lang="es-MX" sz="1600" dirty="0">
              <a:solidFill>
                <a:srgbClr val="FF000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1531788" y="6048746"/>
            <a:ext cx="1405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SKJ58</a:t>
            </a:r>
            <a:endParaRPr lang="es-MX" sz="1600" dirty="0">
              <a:solidFill>
                <a:srgbClr val="FF000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8935436" y="6083278"/>
            <a:ext cx="1405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SDLASD5</a:t>
            </a:r>
            <a:endParaRPr lang="es-MX" sz="1600" dirty="0">
              <a:solidFill>
                <a:srgbClr val="FF0000"/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3074" name="Picture 2" descr="Resultado de imagen para arreglos florales en vidrio natural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53" y="2819801"/>
            <a:ext cx="3217615" cy="3270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n relacion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848" y="2847133"/>
            <a:ext cx="3584031" cy="3269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n relacionad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8127" y="3110155"/>
            <a:ext cx="3380402" cy="3006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Imagen relacionad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9662" y="153755"/>
            <a:ext cx="3048000" cy="2644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Resultado de imagen para arreglos florales en vidrio naturale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848" y="153755"/>
            <a:ext cx="3349555" cy="229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88487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4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160" y="3798203"/>
            <a:ext cx="3011572" cy="241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Imagen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028" y="3657385"/>
            <a:ext cx="2699134" cy="2595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Resultado de imagen para arreglos floral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49" y="424120"/>
            <a:ext cx="2399879" cy="2939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Imagen relacionad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999" y="424119"/>
            <a:ext cx="2872610" cy="283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Imagen relacionad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474" y="480246"/>
            <a:ext cx="2396982" cy="283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Resultado de imagen para arreglos florale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49" y="3740196"/>
            <a:ext cx="2399879" cy="2516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Resultado de imagen para arreglos florale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623" y="424118"/>
            <a:ext cx="2323108" cy="283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Resultado de imagen para arreglos florale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999" y="3740196"/>
            <a:ext cx="2872610" cy="2516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CuadroTexto 29"/>
          <p:cNvSpPr txBox="1"/>
          <p:nvPr/>
        </p:nvSpPr>
        <p:spPr>
          <a:xfrm>
            <a:off x="1594196" y="3382476"/>
            <a:ext cx="686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RO09</a:t>
            </a:r>
          </a:p>
        </p:txBody>
      </p:sp>
      <p:sp>
        <p:nvSpPr>
          <p:cNvPr id="31" name="CuadroTexto 30"/>
          <p:cNvSpPr txBox="1"/>
          <p:nvPr/>
        </p:nvSpPr>
        <p:spPr>
          <a:xfrm>
            <a:off x="4368758" y="3326348"/>
            <a:ext cx="686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RO10</a:t>
            </a:r>
          </a:p>
        </p:txBody>
      </p:sp>
      <p:sp>
        <p:nvSpPr>
          <p:cNvPr id="32" name="CuadroTexto 31"/>
          <p:cNvSpPr txBox="1"/>
          <p:nvPr/>
        </p:nvSpPr>
        <p:spPr>
          <a:xfrm>
            <a:off x="7482030" y="3382476"/>
            <a:ext cx="6864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RO11</a:t>
            </a:r>
          </a:p>
        </p:txBody>
      </p:sp>
      <p:sp>
        <p:nvSpPr>
          <p:cNvPr id="34" name="CuadroTexto 33"/>
          <p:cNvSpPr txBox="1"/>
          <p:nvPr/>
        </p:nvSpPr>
        <p:spPr>
          <a:xfrm>
            <a:off x="10260387" y="3258205"/>
            <a:ext cx="686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RO12</a:t>
            </a:r>
          </a:p>
        </p:txBody>
      </p:sp>
      <p:sp>
        <p:nvSpPr>
          <p:cNvPr id="35" name="CuadroTexto 34"/>
          <p:cNvSpPr txBox="1"/>
          <p:nvPr/>
        </p:nvSpPr>
        <p:spPr>
          <a:xfrm>
            <a:off x="1431285" y="6256810"/>
            <a:ext cx="686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RO13</a:t>
            </a:r>
          </a:p>
        </p:txBody>
      </p:sp>
      <p:sp>
        <p:nvSpPr>
          <p:cNvPr id="36" name="CuadroTexto 35"/>
          <p:cNvSpPr txBox="1"/>
          <p:nvPr/>
        </p:nvSpPr>
        <p:spPr>
          <a:xfrm>
            <a:off x="4368758" y="6256810"/>
            <a:ext cx="686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RO14</a:t>
            </a:r>
          </a:p>
        </p:txBody>
      </p:sp>
      <p:sp>
        <p:nvSpPr>
          <p:cNvPr id="33" name="CuadroTexto 32"/>
          <p:cNvSpPr txBox="1"/>
          <p:nvPr/>
        </p:nvSpPr>
        <p:spPr>
          <a:xfrm>
            <a:off x="7306231" y="6215987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RO15	</a:t>
            </a:r>
          </a:p>
        </p:txBody>
      </p:sp>
      <p:sp>
        <p:nvSpPr>
          <p:cNvPr id="37" name="CuadroTexto 36"/>
          <p:cNvSpPr txBox="1"/>
          <p:nvPr/>
        </p:nvSpPr>
        <p:spPr>
          <a:xfrm>
            <a:off x="10078784" y="6215987"/>
            <a:ext cx="686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RO16</a:t>
            </a:r>
          </a:p>
        </p:txBody>
      </p:sp>
    </p:spTree>
    <p:extLst>
      <p:ext uri="{BB962C8B-B14F-4D97-AF65-F5344CB8AC3E}">
        <p14:creationId xmlns:p14="http://schemas.microsoft.com/office/powerpoint/2010/main" val="515987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 descr="Resultado de imagen para arreglos floral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856" y="431120"/>
            <a:ext cx="2883481" cy="2385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n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25" y="174165"/>
            <a:ext cx="3403875" cy="285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uadroTexto 23"/>
          <p:cNvSpPr txBox="1"/>
          <p:nvPr/>
        </p:nvSpPr>
        <p:spPr>
          <a:xfrm>
            <a:off x="1588627" y="3030691"/>
            <a:ext cx="686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RO17</a:t>
            </a:r>
          </a:p>
        </p:txBody>
      </p:sp>
      <p:sp>
        <p:nvSpPr>
          <p:cNvPr id="25" name="CuadroTexto 24"/>
          <p:cNvSpPr txBox="1"/>
          <p:nvPr/>
        </p:nvSpPr>
        <p:spPr>
          <a:xfrm>
            <a:off x="3924380" y="3024061"/>
            <a:ext cx="686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RO18</a:t>
            </a:r>
          </a:p>
        </p:txBody>
      </p:sp>
      <p:sp>
        <p:nvSpPr>
          <p:cNvPr id="26" name="CuadroTexto 25"/>
          <p:cNvSpPr txBox="1"/>
          <p:nvPr/>
        </p:nvSpPr>
        <p:spPr>
          <a:xfrm>
            <a:off x="6260133" y="3030691"/>
            <a:ext cx="686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RO19</a:t>
            </a:r>
          </a:p>
        </p:txBody>
      </p:sp>
      <p:sp>
        <p:nvSpPr>
          <p:cNvPr id="27" name="CuadroTexto 26"/>
          <p:cNvSpPr txBox="1"/>
          <p:nvPr/>
        </p:nvSpPr>
        <p:spPr>
          <a:xfrm>
            <a:off x="9734393" y="2925701"/>
            <a:ext cx="686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RO20</a:t>
            </a:r>
          </a:p>
        </p:txBody>
      </p:sp>
      <p:sp>
        <p:nvSpPr>
          <p:cNvPr id="28" name="CuadroTexto 27"/>
          <p:cNvSpPr txBox="1"/>
          <p:nvPr/>
        </p:nvSpPr>
        <p:spPr>
          <a:xfrm>
            <a:off x="1469925" y="6173460"/>
            <a:ext cx="7583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RO21</a:t>
            </a:r>
          </a:p>
        </p:txBody>
      </p:sp>
      <p:sp>
        <p:nvSpPr>
          <p:cNvPr id="29" name="CuadroTexto 28"/>
          <p:cNvSpPr txBox="1"/>
          <p:nvPr/>
        </p:nvSpPr>
        <p:spPr>
          <a:xfrm>
            <a:off x="4214821" y="6173460"/>
            <a:ext cx="7583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RO22</a:t>
            </a:r>
          </a:p>
        </p:txBody>
      </p:sp>
      <p:sp>
        <p:nvSpPr>
          <p:cNvPr id="30" name="CuadroTexto 29"/>
          <p:cNvSpPr txBox="1"/>
          <p:nvPr/>
        </p:nvSpPr>
        <p:spPr>
          <a:xfrm>
            <a:off x="6793419" y="6196196"/>
            <a:ext cx="7583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RO23</a:t>
            </a:r>
          </a:p>
        </p:txBody>
      </p:sp>
      <p:sp>
        <p:nvSpPr>
          <p:cNvPr id="31" name="CuadroTexto 30"/>
          <p:cNvSpPr txBox="1"/>
          <p:nvPr/>
        </p:nvSpPr>
        <p:spPr>
          <a:xfrm>
            <a:off x="9788221" y="6168522"/>
            <a:ext cx="7583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RO24</a:t>
            </a:r>
          </a:p>
        </p:txBody>
      </p:sp>
      <p:pic>
        <p:nvPicPr>
          <p:cNvPr id="2056" name="Picture 8" descr="Imagen relacion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268" y="361411"/>
            <a:ext cx="2099106" cy="2528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magen relacionad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007" y="440019"/>
            <a:ext cx="3120271" cy="245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Imagen relacionad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267" y="3264255"/>
            <a:ext cx="2699505" cy="2931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Resultado de imagen para arreglos florale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37" y="3264256"/>
            <a:ext cx="2146900" cy="2961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Imagen relacionad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532" y="3274975"/>
            <a:ext cx="1960114" cy="2898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Resultado de imagen para arreglos florale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0405" y="3274975"/>
            <a:ext cx="3156958" cy="295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94359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uadroTexto 31"/>
          <p:cNvSpPr txBox="1"/>
          <p:nvPr/>
        </p:nvSpPr>
        <p:spPr>
          <a:xfrm>
            <a:off x="1219218" y="3454400"/>
            <a:ext cx="6864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RO25</a:t>
            </a:r>
          </a:p>
        </p:txBody>
      </p:sp>
      <p:sp>
        <p:nvSpPr>
          <p:cNvPr id="34" name="CuadroTexto 33"/>
          <p:cNvSpPr txBox="1"/>
          <p:nvPr/>
        </p:nvSpPr>
        <p:spPr>
          <a:xfrm>
            <a:off x="4005305" y="3454400"/>
            <a:ext cx="787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RO26+</a:t>
            </a:r>
          </a:p>
        </p:txBody>
      </p:sp>
      <p:sp>
        <p:nvSpPr>
          <p:cNvPr id="35" name="CuadroTexto 34"/>
          <p:cNvSpPr txBox="1"/>
          <p:nvPr/>
        </p:nvSpPr>
        <p:spPr>
          <a:xfrm>
            <a:off x="7147914" y="3450547"/>
            <a:ext cx="787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RO27+</a:t>
            </a:r>
          </a:p>
        </p:txBody>
      </p:sp>
      <p:sp>
        <p:nvSpPr>
          <p:cNvPr id="36" name="CuadroTexto 35"/>
          <p:cNvSpPr txBox="1"/>
          <p:nvPr/>
        </p:nvSpPr>
        <p:spPr>
          <a:xfrm>
            <a:off x="9866178" y="3454400"/>
            <a:ext cx="787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RO28+</a:t>
            </a:r>
          </a:p>
        </p:txBody>
      </p:sp>
      <p:pic>
        <p:nvPicPr>
          <p:cNvPr id="2066" name="Picture 18" descr="Resultado de imagen para arreglos floral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02" y="205072"/>
            <a:ext cx="1962212" cy="3326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Imagen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759" y="205072"/>
            <a:ext cx="3070070" cy="3326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Resultado de imagen para arreglos floral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451" y="249506"/>
            <a:ext cx="2680861" cy="328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Imagen relacionad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6015" y="269292"/>
            <a:ext cx="2647950" cy="3262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CuadroTexto 32"/>
          <p:cNvSpPr txBox="1"/>
          <p:nvPr/>
        </p:nvSpPr>
        <p:spPr>
          <a:xfrm>
            <a:off x="933174" y="6257948"/>
            <a:ext cx="1772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RO29+	</a:t>
            </a:r>
          </a:p>
        </p:txBody>
      </p:sp>
      <p:sp>
        <p:nvSpPr>
          <p:cNvPr id="37" name="CuadroTexto 36"/>
          <p:cNvSpPr txBox="1"/>
          <p:nvPr/>
        </p:nvSpPr>
        <p:spPr>
          <a:xfrm>
            <a:off x="3647772" y="6257948"/>
            <a:ext cx="1259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RO30+</a:t>
            </a:r>
          </a:p>
        </p:txBody>
      </p:sp>
      <p:sp>
        <p:nvSpPr>
          <p:cNvPr id="38" name="CuadroTexto 37"/>
          <p:cNvSpPr txBox="1"/>
          <p:nvPr/>
        </p:nvSpPr>
        <p:spPr>
          <a:xfrm>
            <a:off x="6825156" y="6257948"/>
            <a:ext cx="1259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RO31+</a:t>
            </a:r>
          </a:p>
        </p:txBody>
      </p:sp>
      <p:sp>
        <p:nvSpPr>
          <p:cNvPr id="39" name="CuadroTexto 38"/>
          <p:cNvSpPr txBox="1"/>
          <p:nvPr/>
        </p:nvSpPr>
        <p:spPr>
          <a:xfrm>
            <a:off x="9866178" y="6257948"/>
            <a:ext cx="1259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RO32+</a:t>
            </a:r>
          </a:p>
        </p:txBody>
      </p:sp>
      <p:pic>
        <p:nvPicPr>
          <p:cNvPr id="40" name="Picture 2" descr="Resultado de imagen para arreglos floral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48" y="3789101"/>
            <a:ext cx="2108936" cy="249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Resultado de imagen para arreglos florale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479" y="3812810"/>
            <a:ext cx="3112349" cy="2335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Imagen relacionad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565" y="4043108"/>
            <a:ext cx="2919450" cy="2105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8" descr="Resultado de imagen para arreglos florale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0907" y="4043109"/>
            <a:ext cx="2393057" cy="210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06822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6" name="Picture 14" descr="Resultado de imagen para arreglos floral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9744" y="3935980"/>
            <a:ext cx="2723728" cy="248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Resultado de imagen para arreglos floral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9744" y="216463"/>
            <a:ext cx="2831571" cy="3321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Imagen relacion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53" y="3693526"/>
            <a:ext cx="3649763" cy="300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CuadroTexto 25"/>
          <p:cNvSpPr txBox="1"/>
          <p:nvPr/>
        </p:nvSpPr>
        <p:spPr>
          <a:xfrm>
            <a:off x="2035643" y="3550833"/>
            <a:ext cx="7873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RO33+</a:t>
            </a:r>
          </a:p>
        </p:txBody>
      </p:sp>
      <p:sp>
        <p:nvSpPr>
          <p:cNvPr id="27" name="CuadroTexto 26"/>
          <p:cNvSpPr txBox="1"/>
          <p:nvPr/>
        </p:nvSpPr>
        <p:spPr>
          <a:xfrm>
            <a:off x="6083248" y="5042347"/>
            <a:ext cx="7873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RO34+</a:t>
            </a:r>
          </a:p>
        </p:txBody>
      </p:sp>
      <p:sp>
        <p:nvSpPr>
          <p:cNvPr id="28" name="CuadroTexto 27"/>
          <p:cNvSpPr txBox="1"/>
          <p:nvPr/>
        </p:nvSpPr>
        <p:spPr>
          <a:xfrm>
            <a:off x="10445530" y="3524249"/>
            <a:ext cx="7873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RO35+</a:t>
            </a:r>
          </a:p>
        </p:txBody>
      </p:sp>
      <p:sp>
        <p:nvSpPr>
          <p:cNvPr id="29" name="CuadroTexto 28"/>
          <p:cNvSpPr txBox="1"/>
          <p:nvPr/>
        </p:nvSpPr>
        <p:spPr>
          <a:xfrm>
            <a:off x="1923927" y="6356402"/>
            <a:ext cx="7873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RO36+</a:t>
            </a:r>
          </a:p>
        </p:txBody>
      </p:sp>
      <p:sp>
        <p:nvSpPr>
          <p:cNvPr id="30" name="CuadroTexto 29"/>
          <p:cNvSpPr txBox="1"/>
          <p:nvPr/>
        </p:nvSpPr>
        <p:spPr>
          <a:xfrm>
            <a:off x="10051831" y="6249183"/>
            <a:ext cx="7873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RO37+</a:t>
            </a:r>
          </a:p>
        </p:txBody>
      </p:sp>
      <p:pic>
        <p:nvPicPr>
          <p:cNvPr id="3082" name="Picture 10" descr="Imagen relacionad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18" y="203172"/>
            <a:ext cx="3680247" cy="3347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Resultado de imagen para arreglos floral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765" y="418454"/>
            <a:ext cx="5141037" cy="445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72764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8" name="Picture 26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990" y="3802466"/>
            <a:ext cx="4486010" cy="2545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 descr="Resultado de imagen para arreglos floral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97" y="3908609"/>
            <a:ext cx="3295597" cy="258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CuadroTexto 30"/>
          <p:cNvSpPr txBox="1"/>
          <p:nvPr/>
        </p:nvSpPr>
        <p:spPr>
          <a:xfrm>
            <a:off x="1707508" y="3510517"/>
            <a:ext cx="7873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RO38+</a:t>
            </a:r>
          </a:p>
        </p:txBody>
      </p:sp>
      <p:sp>
        <p:nvSpPr>
          <p:cNvPr id="32" name="CuadroTexto 31"/>
          <p:cNvSpPr txBox="1"/>
          <p:nvPr/>
        </p:nvSpPr>
        <p:spPr>
          <a:xfrm>
            <a:off x="5854280" y="4861594"/>
            <a:ext cx="7873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RO39+</a:t>
            </a:r>
          </a:p>
        </p:txBody>
      </p:sp>
      <p:sp>
        <p:nvSpPr>
          <p:cNvPr id="34" name="CuadroTexto 33"/>
          <p:cNvSpPr txBox="1"/>
          <p:nvPr/>
        </p:nvSpPr>
        <p:spPr>
          <a:xfrm>
            <a:off x="9768709" y="3521371"/>
            <a:ext cx="7873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RO40+</a:t>
            </a:r>
          </a:p>
        </p:txBody>
      </p:sp>
      <p:sp>
        <p:nvSpPr>
          <p:cNvPr id="35" name="CuadroTexto 34"/>
          <p:cNvSpPr txBox="1"/>
          <p:nvPr/>
        </p:nvSpPr>
        <p:spPr>
          <a:xfrm>
            <a:off x="1763397" y="6195377"/>
            <a:ext cx="7873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RO41+</a:t>
            </a:r>
          </a:p>
        </p:txBody>
      </p:sp>
      <p:sp>
        <p:nvSpPr>
          <p:cNvPr id="36" name="CuadroTexto 35"/>
          <p:cNvSpPr txBox="1"/>
          <p:nvPr/>
        </p:nvSpPr>
        <p:spPr>
          <a:xfrm>
            <a:off x="9999383" y="6348248"/>
            <a:ext cx="7873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RO42+</a:t>
            </a:r>
          </a:p>
        </p:txBody>
      </p:sp>
      <p:pic>
        <p:nvPicPr>
          <p:cNvPr id="3092" name="Picture 20" descr="Imagen relacion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539" y="1886479"/>
            <a:ext cx="4138534" cy="297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Imagen relacionad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18" y="367606"/>
            <a:ext cx="3407376" cy="3037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0" name="Picture 28" descr="Resultado de imagen para arreglos floral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306" y="367606"/>
            <a:ext cx="3292155" cy="3037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8756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1684256" y="2786953"/>
            <a:ext cx="1405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MA 401</a:t>
            </a:r>
            <a:r>
              <a:rPr lang="es-MX" sz="16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+	</a:t>
            </a:r>
          </a:p>
        </p:txBody>
      </p:sp>
      <p:pic>
        <p:nvPicPr>
          <p:cNvPr id="4098" name="Picture 2" descr="Resultado de imagen para CENTROS DE MESA NATURALES PARA BO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13" y="525516"/>
            <a:ext cx="3045611" cy="226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esultado de imagen para CENTROS DE MESA NATURALES PARA BO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205" y="525517"/>
            <a:ext cx="3264119" cy="226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CuadroTexto 32"/>
          <p:cNvSpPr txBox="1"/>
          <p:nvPr/>
        </p:nvSpPr>
        <p:spPr>
          <a:xfrm>
            <a:off x="5106371" y="2897312"/>
            <a:ext cx="1405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MA 402</a:t>
            </a:r>
            <a:r>
              <a:rPr lang="es-MX" sz="16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+	</a:t>
            </a:r>
          </a:p>
        </p:txBody>
      </p:sp>
      <p:pic>
        <p:nvPicPr>
          <p:cNvPr id="4102" name="Picture 6" descr="Resultado de imagen para CENTROS DE MESA NATURALES PARA BO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0815" y="525515"/>
            <a:ext cx="2675047" cy="226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CuadroTexto 36"/>
          <p:cNvSpPr txBox="1"/>
          <p:nvPr/>
        </p:nvSpPr>
        <p:spPr>
          <a:xfrm>
            <a:off x="8995445" y="2897312"/>
            <a:ext cx="1405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MA 403</a:t>
            </a:r>
            <a:r>
              <a:rPr lang="es-MX" sz="16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+	</a:t>
            </a:r>
          </a:p>
        </p:txBody>
      </p:sp>
      <p:pic>
        <p:nvPicPr>
          <p:cNvPr id="4104" name="Picture 8" descr="Resultado de imagen para CENTROS DE MESA NATURALES PARA BOD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14" y="3167925"/>
            <a:ext cx="3156510" cy="2367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CuadroTexto 37"/>
          <p:cNvSpPr txBox="1"/>
          <p:nvPr/>
        </p:nvSpPr>
        <p:spPr>
          <a:xfrm>
            <a:off x="1502576" y="5694721"/>
            <a:ext cx="1405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MA 404</a:t>
            </a:r>
            <a:r>
              <a:rPr lang="es-MX" sz="16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+	</a:t>
            </a:r>
          </a:p>
        </p:txBody>
      </p:sp>
      <p:pic>
        <p:nvPicPr>
          <p:cNvPr id="4106" name="Picture 10" descr="Imagen relacionad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083" y="3220477"/>
            <a:ext cx="3737133" cy="234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CuadroTexto 39"/>
          <p:cNvSpPr txBox="1"/>
          <p:nvPr/>
        </p:nvSpPr>
        <p:spPr>
          <a:xfrm>
            <a:off x="5312756" y="5694720"/>
            <a:ext cx="1405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MA 405</a:t>
            </a:r>
            <a:r>
              <a:rPr lang="es-MX" sz="16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+	</a:t>
            </a:r>
          </a:p>
        </p:txBody>
      </p:sp>
      <p:pic>
        <p:nvPicPr>
          <p:cNvPr id="4110" name="Picture 14" descr="Imagen relacionad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0694" y="3220477"/>
            <a:ext cx="2725168" cy="2314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CuadroTexto 41"/>
          <p:cNvSpPr txBox="1"/>
          <p:nvPr/>
        </p:nvSpPr>
        <p:spPr>
          <a:xfrm>
            <a:off x="9122936" y="5694720"/>
            <a:ext cx="1405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MA 406</a:t>
            </a:r>
            <a:r>
              <a:rPr lang="es-MX" sz="16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+	</a:t>
            </a:r>
          </a:p>
        </p:txBody>
      </p:sp>
    </p:spTree>
    <p:extLst>
      <p:ext uri="{BB962C8B-B14F-4D97-AF65-F5344CB8AC3E}">
        <p14:creationId xmlns:p14="http://schemas.microsoft.com/office/powerpoint/2010/main" val="2147586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1639202" y="2897312"/>
            <a:ext cx="1405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MA 407</a:t>
            </a:r>
            <a:r>
              <a:rPr lang="es-MX" sz="16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+	</a:t>
            </a:r>
          </a:p>
        </p:txBody>
      </p:sp>
      <p:sp>
        <p:nvSpPr>
          <p:cNvPr id="33" name="CuadroTexto 32"/>
          <p:cNvSpPr txBox="1"/>
          <p:nvPr/>
        </p:nvSpPr>
        <p:spPr>
          <a:xfrm>
            <a:off x="5106371" y="2897312"/>
            <a:ext cx="1405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MA 408</a:t>
            </a:r>
            <a:r>
              <a:rPr lang="es-MX" sz="16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+	</a:t>
            </a:r>
          </a:p>
        </p:txBody>
      </p:sp>
      <p:sp>
        <p:nvSpPr>
          <p:cNvPr id="37" name="CuadroTexto 36"/>
          <p:cNvSpPr txBox="1"/>
          <p:nvPr/>
        </p:nvSpPr>
        <p:spPr>
          <a:xfrm>
            <a:off x="8995445" y="2897312"/>
            <a:ext cx="1405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MA 409</a:t>
            </a:r>
            <a:r>
              <a:rPr lang="es-MX" sz="16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+	</a:t>
            </a:r>
          </a:p>
        </p:txBody>
      </p:sp>
      <p:sp>
        <p:nvSpPr>
          <p:cNvPr id="38" name="CuadroTexto 37"/>
          <p:cNvSpPr txBox="1"/>
          <p:nvPr/>
        </p:nvSpPr>
        <p:spPr>
          <a:xfrm>
            <a:off x="1502576" y="5694721"/>
            <a:ext cx="1405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MA 410</a:t>
            </a:r>
            <a:r>
              <a:rPr lang="es-MX" sz="16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+	</a:t>
            </a:r>
          </a:p>
        </p:txBody>
      </p:sp>
      <p:sp>
        <p:nvSpPr>
          <p:cNvPr id="40" name="CuadroTexto 39"/>
          <p:cNvSpPr txBox="1"/>
          <p:nvPr/>
        </p:nvSpPr>
        <p:spPr>
          <a:xfrm>
            <a:off x="5312756" y="5694720"/>
            <a:ext cx="1405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MA 411</a:t>
            </a:r>
            <a:r>
              <a:rPr lang="es-MX" sz="16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+	</a:t>
            </a:r>
          </a:p>
        </p:txBody>
      </p:sp>
      <p:sp>
        <p:nvSpPr>
          <p:cNvPr id="42" name="CuadroTexto 41"/>
          <p:cNvSpPr txBox="1"/>
          <p:nvPr/>
        </p:nvSpPr>
        <p:spPr>
          <a:xfrm>
            <a:off x="9122936" y="5694720"/>
            <a:ext cx="1405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MA 412</a:t>
            </a:r>
            <a:r>
              <a:rPr lang="es-MX" sz="16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+	</a:t>
            </a:r>
          </a:p>
        </p:txBody>
      </p:sp>
      <p:pic>
        <p:nvPicPr>
          <p:cNvPr id="9218" name="Picture 2" descr="Resultado de imagen para CENTROS DE MESA NATURALES PARA BO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537" y="242957"/>
            <a:ext cx="2731861" cy="2654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Imagen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468" y="242956"/>
            <a:ext cx="2847616" cy="2654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Imagen relacion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958" y="242956"/>
            <a:ext cx="3095697" cy="2654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Resultado de imagen para CENTROS DE MESA NATURALES PARA BOD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055" y="3220477"/>
            <a:ext cx="2068824" cy="2549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Imagen relacionad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268" y="3220477"/>
            <a:ext cx="4529690" cy="2549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Resultado de imagen para CENTROS DE MESA NATURALES PARA BOD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412" y="3220476"/>
            <a:ext cx="4030760" cy="2549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167830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1111</TotalTime>
  <Words>273</Words>
  <Application>Microsoft Office PowerPoint</Application>
  <PresentationFormat>Panorámica</PresentationFormat>
  <Paragraphs>173</Paragraphs>
  <Slides>29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6" baseType="lpstr">
      <vt:lpstr>Arial</vt:lpstr>
      <vt:lpstr>Baskerville Old Face</vt:lpstr>
      <vt:lpstr>Calibri</vt:lpstr>
      <vt:lpstr>Calibri Light</vt:lpstr>
      <vt:lpstr>Nirmala UI Semilight</vt:lpstr>
      <vt:lpstr>Segoe Script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ejercito</dc:creator>
  <cp:lastModifiedBy>ejercito</cp:lastModifiedBy>
  <cp:revision>35</cp:revision>
  <cp:lastPrinted>2016-12-29T21:14:38Z</cp:lastPrinted>
  <dcterms:created xsi:type="dcterms:W3CDTF">2016-12-27T00:02:06Z</dcterms:created>
  <dcterms:modified xsi:type="dcterms:W3CDTF">2016-12-30T20:30:00Z</dcterms:modified>
</cp:coreProperties>
</file>